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e3922ff1cbb24e5c"/>
    <p:sldMasterId id="2147483657" r:id="Rd915985988eb4836"/>
  </p:sldMasterIdLst>
  <p:sldIdLst>
    <p:sldId id="287" r:id="R0e090a011b944124"/>
    <p:sldId id="288" r:id="R25aeb4cca27745e1"/>
    <p:sldId id="289" r:id="Rc2d656c518324a83"/>
    <p:sldId id="290" r:id="Racb648cb7de54481"/>
    <p:sldId id="291" r:id="R6357f7466c014f6a"/>
    <p:sldId id="292" r:id="Rdb5f4f1f7d624540"/>
    <p:sldId id="293" r:id="Rdb5b2c122fdb408a"/>
    <p:sldId id="294" r:id="Rbf78478edc684748"/>
    <p:sldId id="295" r:id="R1d6a062adfcb4bd9"/>
    <p:sldId id="296" r:id="R77a9ed2cdc9f4f22"/>
    <p:sldId id="297" r:id="Re38398b2721a41f6"/>
    <p:sldId id="298" r:id="R9fdffce4d67f44ef"/>
    <p:sldId id="299" r:id="Rb50cca5e093e40dc"/>
    <p:sldId id="300" r:id="R4afbcba7a1ab453a"/>
    <p:sldId id="301" r:id="R5f98ca857d0c4f9b"/>
    <p:sldId id="302" r:id="R542b1eb8ea144909"/>
    <p:sldId id="303" r:id="R0b108966b9764d2b"/>
    <p:sldId id="304" r:id="Rca2975b15c2a4819"/>
    <p:sldId id="305" r:id="R4ca929e93ab64733"/>
    <p:sldId id="306" r:id="R089e8dfbdb414c21"/>
    <p:sldId id="307" r:id="R00db7ddca7d342fa"/>
    <p:sldId id="308" r:id="Ra72ed7b7107e4fb1"/>
    <p:sldId id="309" r:id="R7329b6558cd24281"/>
    <p:sldId id="310" r:id="Rf5313abefd05461a"/>
    <p:sldId id="311" r:id="Rea7fe03776ce47e9"/>
    <p:sldId id="312" r:id="R63dda8afafeb4402"/>
    <p:sldId id="313" r:id="R10ece39a9e894cf1"/>
    <p:sldId id="314" r:id="Rbe13475586694d7b"/>
    <p:sldId id="315" r:id="R174f479092af4ab8"/>
    <p:sldId id="316" r:id="R33c04fb736cd4e93"/>
    <p:sldId id="317" r:id="R8f7b501f5abe46a8"/>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0e090a011b944124" Type="http://schemas.openxmlformats.org/officeDocument/2006/relationships/slide" Target="/ppt/slides/slide20.xml"/><Relationship Id="R0b108966b9764d2b" Type="http://schemas.openxmlformats.org/officeDocument/2006/relationships/slide" Target="/ppt/slides/slide30.xml"/><Relationship Id="R542b1eb8ea144909" Type="http://schemas.openxmlformats.org/officeDocument/2006/relationships/slide" Target="/ppt/slides/slide2f.xml"/><Relationship Id="R7329b6558cd24281" Type="http://schemas.openxmlformats.org/officeDocument/2006/relationships/slide" Target="/ppt/slides/slide36.xml"/><Relationship Id="Rc2d656c518324a83" Type="http://schemas.openxmlformats.org/officeDocument/2006/relationships/slide" Target="/ppt/slides/slide22.xml"/><Relationship Id="Racb648cb7de54481" Type="http://schemas.openxmlformats.org/officeDocument/2006/relationships/slide" Target="/ppt/slides/slide23.xml"/><Relationship Id="Ra72ed7b7107e4fb1" Type="http://schemas.openxmlformats.org/officeDocument/2006/relationships/slide" Target="/ppt/slides/slide35.xml"/><Relationship Id="rId7" Type="http://schemas.openxmlformats.org/officeDocument/2006/relationships/customXml" Target="../customXml/item2.xml"/><Relationship Id="R2c0bc87aa292420a" Type="http://schemas.openxmlformats.org/officeDocument/2006/relationships/tableStyles" Target="/ppt/tableStyles.xml"/><Relationship Id="Rdb5f4f1f7d624540" Type="http://schemas.openxmlformats.org/officeDocument/2006/relationships/slide" Target="/ppt/slides/slide25.xml"/><Relationship Id="Rdb5b2c122fdb408a" Type="http://schemas.openxmlformats.org/officeDocument/2006/relationships/slide" Target="/ppt/slides/slide26.xml"/><Relationship Id="Rbf78478edc684748" Type="http://schemas.openxmlformats.org/officeDocument/2006/relationships/slide" Target="/ppt/slides/slide27.xml"/><Relationship Id="Rb50cca5e093e40dc" Type="http://schemas.openxmlformats.org/officeDocument/2006/relationships/slide" Target="/ppt/slides/slide2c.xml"/><Relationship Id="R4ca929e93ab64733" Type="http://schemas.openxmlformats.org/officeDocument/2006/relationships/slide" Target="/ppt/slides/slide32.xml"/><Relationship Id="Rf5313abefd05461a" Type="http://schemas.openxmlformats.org/officeDocument/2006/relationships/slide" Target="/ppt/slides/slide37.xml"/><Relationship Id="rId1" Type="http://schemas.openxmlformats.org/officeDocument/2006/relationships/slideMaster" Target="slideMasters/slideMaster1.xml"/><Relationship Id="R77a9ed2cdc9f4f22" Type="http://schemas.openxmlformats.org/officeDocument/2006/relationships/slide" Target="/ppt/slides/slide29.xml"/><Relationship Id="R9fdffce4d67f44ef" Type="http://schemas.openxmlformats.org/officeDocument/2006/relationships/slide" Target="/ppt/slides/slide2b.xml"/><Relationship Id="R089e8dfbdb414c21" Type="http://schemas.openxmlformats.org/officeDocument/2006/relationships/slide" Target="/ppt/slides/slide33.xml"/><Relationship Id="R00db7ddca7d342fa" Type="http://schemas.openxmlformats.org/officeDocument/2006/relationships/slide" Target="/ppt/slides/slide34.xml"/><Relationship Id="Rea7fe03776ce47e9" Type="http://schemas.openxmlformats.org/officeDocument/2006/relationships/slide" Target="/ppt/slides/slide38.xml"/><Relationship Id="R63dda8afafeb4402" Type="http://schemas.openxmlformats.org/officeDocument/2006/relationships/slide" Target="/ppt/slides/slide39.xml"/><Relationship Id="rId6" Type="http://schemas.openxmlformats.org/officeDocument/2006/relationships/customXml" Target="../customXml/item1.xml"/><Relationship Id="rId5" Type="http://schemas.openxmlformats.org/officeDocument/2006/relationships/theme" Target="theme/theme1.xml"/><Relationship Id="Re38398b2721a41f6" Type="http://schemas.openxmlformats.org/officeDocument/2006/relationships/slide" Target="/ppt/slides/slide2a.xml"/><Relationship Id="R5f98ca857d0c4f9b" Type="http://schemas.openxmlformats.org/officeDocument/2006/relationships/slide" Target="/ppt/slides/slide2e.xml"/><Relationship Id="Rd915985988eb4836" Type="http://schemas.openxmlformats.org/officeDocument/2006/relationships/slideMaster" Target="/ppt/slideMasters/slideMaster3.xml"/><Relationship Id="R6357f7466c014f6a" Type="http://schemas.openxmlformats.org/officeDocument/2006/relationships/slide" Target="/ppt/slides/slide24.xml"/><Relationship Id="R1d6a062adfcb4bd9" Type="http://schemas.openxmlformats.org/officeDocument/2006/relationships/slide" Target="/ppt/slides/slide28.xml"/><Relationship Id="R4afbcba7a1ab453a" Type="http://schemas.openxmlformats.org/officeDocument/2006/relationships/slide" Target="/ppt/slides/slide2d.xml"/><Relationship Id="Rbe13475586694d7b" Type="http://schemas.openxmlformats.org/officeDocument/2006/relationships/slide" Target="/ppt/slides/slide3b.xml"/><Relationship Id="Rca2975b15c2a4819" Type="http://schemas.openxmlformats.org/officeDocument/2006/relationships/slide" Target="/ppt/slides/slide31.xml"/><Relationship Id="R25aeb4cca27745e1" Type="http://schemas.openxmlformats.org/officeDocument/2006/relationships/slide" Target="/ppt/slides/slide21.xml"/><Relationship Id="R33c04fb736cd4e93" Type="http://schemas.openxmlformats.org/officeDocument/2006/relationships/slide" Target="/ppt/slides/slide3d.xml"/><Relationship Id="rId8" Type="http://schemas.openxmlformats.org/officeDocument/2006/relationships/customXml" Target="../customXml/item3.xml"/><Relationship Id="Re3922ff1cbb24e5c" Type="http://schemas.openxmlformats.org/officeDocument/2006/relationships/slideMaster" Target="/ppt/slideMasters/slideMaster2.xml"/><Relationship Id="R10ece39a9e894cf1" Type="http://schemas.openxmlformats.org/officeDocument/2006/relationships/slide" Target="/ppt/slides/slide3a.xml"/><Relationship Id="R174f479092af4ab8" Type="http://schemas.openxmlformats.org/officeDocument/2006/relationships/slide" Target="/ppt/slides/slide3c.xml"/><Relationship Id="R8f7b501f5abe46a8" Type="http://schemas.openxmlformats.org/officeDocument/2006/relationships/slide" Target="/ppt/slides/slide3e.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967aad8346554ef0" /><Relationship Type="http://schemas.openxmlformats.org/officeDocument/2006/relationships/image" Target="/ppt/media/image2.bin" Id="R35e732e5fe0d448f" /><Relationship Type="http://schemas.openxmlformats.org/officeDocument/2006/relationships/slideMaster" Target="/ppt/slideMasters/slideMaster2.xml" Id="R1bfa6e50aab34e9d" /></Relationships>
</file>

<file path=ppt/slideLayouts/_rels/slideLayout3.xml.rels>&#65279;<?xml version="1.0" encoding="utf-8"?><Relationships xmlns="http://schemas.openxmlformats.org/package/2006/relationships"><Relationship Type="http://schemas.openxmlformats.org/officeDocument/2006/relationships/image" Target="/ppt/media/image3.bin" Id="R67f58707be764099" /><Relationship Type="http://schemas.openxmlformats.org/officeDocument/2006/relationships/image" Target="/ppt/media/image4.bin" Id="R5a47a756105e49ad" /><Relationship Type="http://schemas.openxmlformats.org/officeDocument/2006/relationships/slideMaster" Target="/ppt/slideMasters/slideMaster2.xml" Id="R8ee8f736988d43d6" /></Relationships>
</file>

<file path=ppt/slideLayouts/_rels/slideLayout4.xml.rels>&#65279;<?xml version="1.0" encoding="utf-8"?><Relationships xmlns="http://schemas.openxmlformats.org/package/2006/relationships"><Relationship Type="http://schemas.openxmlformats.org/officeDocument/2006/relationships/image" Target="/ppt/media/image5.bin" Id="R8eefc6b5efdd40cc" /><Relationship Type="http://schemas.openxmlformats.org/officeDocument/2006/relationships/image" Target="/ppt/media/image2.bin" Id="R2cb30b56b50b43ab" /><Relationship Type="http://schemas.openxmlformats.org/officeDocument/2006/relationships/slideMaster" Target="/ppt/slideMasters/slideMaster2.xml" Id="R1aafcf8106174688" /></Relationships>
</file>

<file path=ppt/slideLayouts/_rels/slideLayout5.xml.rels>&#65279;<?xml version="1.0" encoding="utf-8"?><Relationships xmlns="http://schemas.openxmlformats.org/package/2006/relationships"><Relationship Type="http://schemas.openxmlformats.org/officeDocument/2006/relationships/image" Target="/ppt/media/image6.bin" Id="R22ff310f84674474" /><Relationship Type="http://schemas.openxmlformats.org/officeDocument/2006/relationships/image" Target="/ppt/media/image2.bin" Id="R8a2434af6ae54c2e" /><Relationship Type="http://schemas.openxmlformats.org/officeDocument/2006/relationships/slideMaster" Target="/ppt/slideMasters/slideMaster2.xml" Id="R8ecad1b7db9248ff" /></Relationships>
</file>

<file path=ppt/slideLayouts/_rels/slideLayout6.xml.rels>&#65279;<?xml version="1.0" encoding="utf-8"?><Relationships xmlns="http://schemas.openxmlformats.org/package/2006/relationships"><Relationship Type="http://schemas.openxmlformats.org/officeDocument/2006/relationships/image" Target="/ppt/media/image7.bin" Id="R84e82626fd4b49f4" /><Relationship Type="http://schemas.openxmlformats.org/officeDocument/2006/relationships/image" Target="/ppt/media/image4.bin" Id="Ra8c801ca1fa745b1" /><Relationship Type="http://schemas.openxmlformats.org/officeDocument/2006/relationships/slideMaster" Target="/ppt/slideMasters/slideMaster2.xml" Id="Rc269915be5eb4f79" /></Relationships>
</file>

<file path=ppt/slideLayouts/_rels/slideLayout7.xml.rels>&#65279;<?xml version="1.0" encoding="utf-8"?><Relationships xmlns="http://schemas.openxmlformats.org/package/2006/relationships"><Relationship Type="http://schemas.openxmlformats.org/officeDocument/2006/relationships/image" Target="/ppt/media/image8.bin" Id="R251ea13110324c5c" /><Relationship Type="http://schemas.openxmlformats.org/officeDocument/2006/relationships/image" Target="/ppt/media/image4.bin" Id="Rff25cc403c624fba" /><Relationship Type="http://schemas.openxmlformats.org/officeDocument/2006/relationships/slideMaster" Target="/ppt/slideMasters/slideMaster2.xml" Id="R3fea86be78cd4f92" /></Relationships>
</file>

<file path=ppt/slideLayouts/_rels/slideLayout8.xml.rels>&#65279;<?xml version="1.0" encoding="utf-8"?><Relationships xmlns="http://schemas.openxmlformats.org/package/2006/relationships"><Relationship Type="http://schemas.openxmlformats.org/officeDocument/2006/relationships/image" Target="/ppt/media/imagea.bin" Id="Raaf76c64caac4bfd" /><Relationship Type="http://schemas.openxmlformats.org/officeDocument/2006/relationships/image" Target="/ppt/media/imageb.bin" Id="R5cd73f453763440d" /><Relationship Type="http://schemas.openxmlformats.org/officeDocument/2006/relationships/slideMaster" Target="/ppt/slideMasters/slideMaster3.xml" Id="Rd15ec270191e4bfc"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8bb38a9a4e884a4f"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f403058e820b43fb"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e995ef5220694a71"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1304a89505a54192"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0896f360ba5f412a"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ba4a6221a3d74ffa"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62119765e0604d18"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967aad8346554ef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35e732e5fe0d448f">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67f58707be764099">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5a47a756105e49a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8eefc6b5efdd40c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2cb30b56b50b43ab">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22ff310f8467447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8a2434af6ae54c2e">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84e82626fd4b49f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a8c801ca1fa745b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251ea13110324c5c">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ff25cc403c624fba">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aaf76c64caac4bfd">
            <a:extLst>
              <a:ext uri="{96DAC541-7B7A-43D3-8B79-37D633B846F1}">
                <asvg:svgBlip xmlns:asvg="http://schemas.microsoft.com/office/drawing/2016/SVG/main" r:embed="R5cd73f453763440d"/>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dea9b59a008147f7" /><Relationship Type="http://schemas.openxmlformats.org/officeDocument/2006/relationships/slideLayout" Target="/ppt/slideLayouts/slideLayout2.xml" Id="Rc22d32ea785642e0" /><Relationship Type="http://schemas.openxmlformats.org/officeDocument/2006/relationships/slideLayout" Target="/ppt/slideLayouts/slideLayout3.xml" Id="R09f853ecf2ac40fc" /><Relationship Type="http://schemas.openxmlformats.org/officeDocument/2006/relationships/slideLayout" Target="/ppt/slideLayouts/slideLayout4.xml" Id="Rb59a3b57e9ba42dd" /><Relationship Type="http://schemas.openxmlformats.org/officeDocument/2006/relationships/slideLayout" Target="/ppt/slideLayouts/slideLayout5.xml" Id="R2f96b97ccba548f7" /><Relationship Type="http://schemas.openxmlformats.org/officeDocument/2006/relationships/slideLayout" Target="/ppt/slideLayouts/slideLayout6.xml" Id="R2d6c85cffd734a99" /><Relationship Type="http://schemas.openxmlformats.org/officeDocument/2006/relationships/slideLayout" Target="/ppt/slideLayouts/slideLayout7.xml" Id="R7dce8479d92045fd"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e69ed0411c83479d" /><Relationship Type="http://schemas.openxmlformats.org/officeDocument/2006/relationships/slideLayout" Target="/ppt/slideLayouts/slideLayout8.xml" Id="R689b661b71ef42cc" /><Relationship Type="http://schemas.openxmlformats.org/officeDocument/2006/relationships/slideLayout" Target="/ppt/slideLayouts/slideLayout9.xml" Id="Rfe3531626f33436a" /><Relationship Type="http://schemas.openxmlformats.org/officeDocument/2006/relationships/slideLayout" Target="/ppt/slideLayouts/slideLayouta.xml" Id="R1ed0c396c472499c" /><Relationship Type="http://schemas.openxmlformats.org/officeDocument/2006/relationships/slideLayout" Target="/ppt/slideLayouts/slideLayoutb.xml" Id="R93f2254f028042a4" /><Relationship Type="http://schemas.openxmlformats.org/officeDocument/2006/relationships/slideLayout" Target="/ppt/slideLayouts/slideLayoutc.xml" Id="R43db1bc102ed43ed" /><Relationship Type="http://schemas.openxmlformats.org/officeDocument/2006/relationships/slideLayout" Target="/ppt/slideLayouts/slideLayoutd.xml" Id="Ra9f6adff581c4953" /><Relationship Type="http://schemas.openxmlformats.org/officeDocument/2006/relationships/slideLayout" Target="/ppt/slideLayouts/slideLayoute.xml" Id="Rd47021cddeaf4012" /><Relationship Type="http://schemas.openxmlformats.org/officeDocument/2006/relationships/slideLayout" Target="/ppt/slideLayouts/slideLayoutf.xml" Id="R00356c410abf46fd" /><Relationship Type="http://schemas.openxmlformats.org/officeDocument/2006/relationships/image" Target="/ppt/media/image2.bin" Id="R3ca5ab8ab4e8474f"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b59a3b57e9ba42dd"/>
    <p:sldLayoutId id="2147483652" r:id="R09f853ecf2ac40fc"/>
    <p:sldLayoutId id="2147483651" r:id="Rc22d32ea785642e0"/>
    <p:sldLayoutId id="2147483656" r:id="R7dce8479d92045fd"/>
    <p:sldLayoutId id="2147483655" r:id="R2d6c85cffd734a99"/>
    <p:sldLayoutId id="2147483654" r:id="R2f96b97ccba548f7"/>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3ca5ab8ab4e8474f">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43db1bc102ed43ed"/>
    <p:sldLayoutId id="2147483661" r:id="R93f2254f028042a4"/>
    <p:sldLayoutId id="2147483659" r:id="Rfe3531626f33436a"/>
    <p:sldLayoutId id="2147483665" r:id="R00356c410abf46fd"/>
    <p:sldLayoutId id="2147483664" r:id="Rd47021cddeaf4012"/>
    <p:sldLayoutId id="2147483663" r:id="Ra9f6adff581c4953"/>
    <p:sldLayoutId id="2147483660" r:id="R1ed0c396c472499c"/>
    <p:sldLayoutId id="2147483658" r:id="R689b661b71ef42cc"/>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50575c8f0b234d30" /><Relationship Type="http://schemas.openxmlformats.org/officeDocument/2006/relationships/slideLayout" Target="/ppt/slideLayouts/slideLayout3.xml" Id="Ra2b356a83ea24e15" /></Relationships>
</file>

<file path=ppt/slides/_rels/slide21.xml.rels>&#65279;<?xml version="1.0" encoding="utf-8"?><Relationships xmlns="http://schemas.openxmlformats.org/package/2006/relationships"><Relationship Type="http://schemas.openxmlformats.org/officeDocument/2006/relationships/image" Target="/ppt/media/imagec.bin" Id="R2bcc1efbfe2a4669" /><Relationship Type="http://schemas.openxmlformats.org/officeDocument/2006/relationships/slideLayout" Target="/ppt/slideLayouts/slideLayoutc.xml" Id="R7fe95b3bb4124ac5" /></Relationships>
</file>

<file path=ppt/slides/_rels/slide22.xml.rels>&#65279;<?xml version="1.0" encoding="utf-8"?><Relationships xmlns="http://schemas.openxmlformats.org/package/2006/relationships"><Relationship Type="http://schemas.openxmlformats.org/officeDocument/2006/relationships/image" Target="/ppt/media/imagec.bin" Id="R352f979c8e98406d" /><Relationship Type="http://schemas.openxmlformats.org/officeDocument/2006/relationships/slideLayout" Target="/ppt/slideLayouts/slideLayoutc.xml" Id="Re43834d0eb214301" /></Relationships>
</file>

<file path=ppt/slides/_rels/slide23.xml.rels>&#65279;<?xml version="1.0" encoding="utf-8"?><Relationships xmlns="http://schemas.openxmlformats.org/package/2006/relationships"><Relationship Type="http://schemas.openxmlformats.org/officeDocument/2006/relationships/image" Target="/ppt/media/imagec.bin" Id="R8b8d5f9f519f4081" /><Relationship Type="http://schemas.openxmlformats.org/officeDocument/2006/relationships/slideLayout" Target="/ppt/slideLayouts/slideLayoutc.xml" Id="R6b88a8761f8c43f6" /><Relationship Type="http://schemas.openxmlformats.org/officeDocument/2006/relationships/chart" Target="/ppt/slides/charts/chart32.xml" Id="R66fa22523c834e12" /><Relationship Type="http://schemas.openxmlformats.org/officeDocument/2006/relationships/chart" Target="/ppt/slides/charts/chart33.xml" Id="R46940fa0c6434fd5" /><Relationship Type="http://schemas.openxmlformats.org/officeDocument/2006/relationships/chart" Target="/ppt/slides/charts/chart34.xml" Id="Rdecfd1864b384219" /></Relationships>
</file>

<file path=ppt/slides/_rels/slide24.xml.rels>&#65279;<?xml version="1.0" encoding="utf-8"?><Relationships xmlns="http://schemas.openxmlformats.org/package/2006/relationships"><Relationship Type="http://schemas.openxmlformats.org/officeDocument/2006/relationships/image" Target="/ppt/media/imagec.bin" Id="R693b5e1f4f1d4f96" /><Relationship Type="http://schemas.openxmlformats.org/officeDocument/2006/relationships/slideLayout" Target="/ppt/slideLayouts/slideLayoutc.xml" Id="R489d9522f2c24bf5" /><Relationship Type="http://schemas.openxmlformats.org/officeDocument/2006/relationships/chart" Target="/ppt/slides/charts/chart35.xml" Id="Rbbce5354f2ba433e" /></Relationships>
</file>

<file path=ppt/slides/_rels/slide25.xml.rels>&#65279;<?xml version="1.0" encoding="utf-8"?><Relationships xmlns="http://schemas.openxmlformats.org/package/2006/relationships"><Relationship Type="http://schemas.openxmlformats.org/officeDocument/2006/relationships/image" Target="/ppt/media/imagec.bin" Id="R108a120007a14079" /><Relationship Type="http://schemas.openxmlformats.org/officeDocument/2006/relationships/slideLayout" Target="/ppt/slideLayouts/slideLayoutc.xml" Id="Rb99537e53d4749b4" /><Relationship Type="http://schemas.openxmlformats.org/officeDocument/2006/relationships/chart" Target="/ppt/slides/charts/chart36.xml" Id="Re8e458883a68469f" /><Relationship Type="http://schemas.openxmlformats.org/officeDocument/2006/relationships/chart" Target="/ppt/slides/charts/chart37.xml" Id="Rd4c3aa9880844692" /><Relationship Type="http://schemas.openxmlformats.org/officeDocument/2006/relationships/chart" Target="/ppt/slides/charts/chart38.xml" Id="R60ad00bd59b04e74" /></Relationships>
</file>

<file path=ppt/slides/_rels/slide26.xml.rels>&#65279;<?xml version="1.0" encoding="utf-8"?><Relationships xmlns="http://schemas.openxmlformats.org/package/2006/relationships"><Relationship Type="http://schemas.openxmlformats.org/officeDocument/2006/relationships/image" Target="/ppt/media/imagec.bin" Id="R7aec4b3039eb47e4" /><Relationship Type="http://schemas.openxmlformats.org/officeDocument/2006/relationships/slideLayout" Target="/ppt/slideLayouts/slideLayoutc.xml" Id="Raf5eeb3a20594e49" /><Relationship Type="http://schemas.openxmlformats.org/officeDocument/2006/relationships/chart" Target="/ppt/slides/charts/chart39.xml" Id="R996dd0c357c0433b" /><Relationship Type="http://schemas.openxmlformats.org/officeDocument/2006/relationships/chart" Target="/ppt/slides/charts/chart3a.xml" Id="R455221387cf6414a" /><Relationship Type="http://schemas.openxmlformats.org/officeDocument/2006/relationships/chart" Target="/ppt/slides/charts/chart3b.xml" Id="R8f5c113f8b604807" /></Relationships>
</file>

<file path=ppt/slides/_rels/slide27.xml.rels>&#65279;<?xml version="1.0" encoding="utf-8"?><Relationships xmlns="http://schemas.openxmlformats.org/package/2006/relationships"><Relationship Type="http://schemas.openxmlformats.org/officeDocument/2006/relationships/image" Target="/ppt/media/imagec.bin" Id="Ra5623ea724d44dd9" /><Relationship Type="http://schemas.openxmlformats.org/officeDocument/2006/relationships/slideLayout" Target="/ppt/slideLayouts/slideLayoutc.xml" Id="Rdc20858a13204ef9" /><Relationship Type="http://schemas.openxmlformats.org/officeDocument/2006/relationships/chart" Target="/ppt/slides/charts/chart3c.xml" Id="Rc1e2185c05e64886" /><Relationship Type="http://schemas.openxmlformats.org/officeDocument/2006/relationships/chart" Target="/ppt/slides/charts/chart3d.xml" Id="R10d311c3b4cf47fa" /><Relationship Type="http://schemas.openxmlformats.org/officeDocument/2006/relationships/chart" Target="/ppt/slides/charts/chart3e.xml" Id="R68d031addd964b72" /></Relationships>
</file>

<file path=ppt/slides/_rels/slide28.xml.rels>&#65279;<?xml version="1.0" encoding="utf-8"?><Relationships xmlns="http://schemas.openxmlformats.org/package/2006/relationships"><Relationship Type="http://schemas.openxmlformats.org/officeDocument/2006/relationships/image" Target="/ppt/media/imagec.bin" Id="Rae3a0da02d3f40a8" /><Relationship Type="http://schemas.openxmlformats.org/officeDocument/2006/relationships/slideLayout" Target="/ppt/slideLayouts/slideLayoutc.xml" Id="Rbbe9af687dfe4276" /><Relationship Type="http://schemas.openxmlformats.org/officeDocument/2006/relationships/chart" Target="/ppt/slides/charts/chart3f.xml" Id="R3f0f0ee7cc234294" /><Relationship Type="http://schemas.openxmlformats.org/officeDocument/2006/relationships/chart" Target="/ppt/slides/charts/chart40.xml" Id="R950df43ec2e54ae9" /><Relationship Type="http://schemas.openxmlformats.org/officeDocument/2006/relationships/chart" Target="/ppt/slides/charts/chart41.xml" Id="Rf7a443231d4849c2" /><Relationship Type="http://schemas.openxmlformats.org/officeDocument/2006/relationships/chart" Target="/ppt/slides/charts/chart42.xml" Id="R2c3bf0767de64d16" /><Relationship Type="http://schemas.openxmlformats.org/officeDocument/2006/relationships/chart" Target="/ppt/slides/charts/chart43.xml" Id="R7d78e90a112b49d2" /><Relationship Type="http://schemas.openxmlformats.org/officeDocument/2006/relationships/chart" Target="/ppt/slides/charts/chart44.xml" Id="Re611831da0b44de0" /><Relationship Type="http://schemas.openxmlformats.org/officeDocument/2006/relationships/chart" Target="/ppt/slides/charts/chart45.xml" Id="Rad3d00b01ab84cc2" /></Relationships>
</file>

<file path=ppt/slides/_rels/slide29.xml.rels>&#65279;<?xml version="1.0" encoding="utf-8"?><Relationships xmlns="http://schemas.openxmlformats.org/package/2006/relationships"><Relationship Type="http://schemas.openxmlformats.org/officeDocument/2006/relationships/image" Target="/ppt/media/imagec.bin" Id="R19b7cac3ba924fa8" /><Relationship Type="http://schemas.openxmlformats.org/officeDocument/2006/relationships/slideLayout" Target="/ppt/slideLayouts/slideLayoutc.xml" Id="R37ed5687aee74a3c" /></Relationships>
</file>

<file path=ppt/slides/_rels/slide2a.xml.rels>&#65279;<?xml version="1.0" encoding="utf-8"?><Relationships xmlns="http://schemas.openxmlformats.org/package/2006/relationships"><Relationship Type="http://schemas.openxmlformats.org/officeDocument/2006/relationships/image" Target="/ppt/media/imagec.bin" Id="R2d69bc46432541a2" /><Relationship Type="http://schemas.openxmlformats.org/officeDocument/2006/relationships/slideLayout" Target="/ppt/slideLayouts/slideLayoutc.xml" Id="Rf6ecd0b50aa84b4a" /></Relationships>
</file>

<file path=ppt/slides/_rels/slide2b.xml.rels>&#65279;<?xml version="1.0" encoding="utf-8"?><Relationships xmlns="http://schemas.openxmlformats.org/package/2006/relationships"><Relationship Type="http://schemas.openxmlformats.org/officeDocument/2006/relationships/image" Target="/ppt/media/imagec.bin" Id="R687206a2f3b14a9a" /><Relationship Type="http://schemas.openxmlformats.org/officeDocument/2006/relationships/slideLayout" Target="/ppt/slideLayouts/slideLayoutc.xml" Id="R620537a769674533" /><Relationship Type="http://schemas.openxmlformats.org/officeDocument/2006/relationships/chart" Target="/ppt/slides/charts/chart46.xml" Id="R34074c6b9dae4074" /><Relationship Type="http://schemas.openxmlformats.org/officeDocument/2006/relationships/chart" Target="/ppt/slides/charts/chart47.xml" Id="R6a994b52af65481b" /><Relationship Type="http://schemas.openxmlformats.org/officeDocument/2006/relationships/chart" Target="/ppt/slides/charts/chart48.xml" Id="R5ccf87c8da1d4977" /><Relationship Type="http://schemas.openxmlformats.org/officeDocument/2006/relationships/chart" Target="/ppt/slides/charts/chart49.xml" Id="Re2096269dd214781" /></Relationships>
</file>

<file path=ppt/slides/_rels/slide2c.xml.rels>&#65279;<?xml version="1.0" encoding="utf-8"?><Relationships xmlns="http://schemas.openxmlformats.org/package/2006/relationships"><Relationship Type="http://schemas.openxmlformats.org/officeDocument/2006/relationships/image" Target="/ppt/media/imagec.bin" Id="R1e39f63ab4374a12" /><Relationship Type="http://schemas.openxmlformats.org/officeDocument/2006/relationships/slideLayout" Target="/ppt/slideLayouts/slideLayoutc.xml" Id="Rb645b03298cf4d17" /></Relationships>
</file>

<file path=ppt/slides/_rels/slide2d.xml.rels>&#65279;<?xml version="1.0" encoding="utf-8"?><Relationships xmlns="http://schemas.openxmlformats.org/package/2006/relationships"><Relationship Type="http://schemas.openxmlformats.org/officeDocument/2006/relationships/image" Target="/ppt/media/imagec.bin" Id="Rbfab59774d464cb4" /><Relationship Type="http://schemas.openxmlformats.org/officeDocument/2006/relationships/slideLayout" Target="/ppt/slideLayouts/slideLayoutc.xml" Id="R197d67ad4dca489b" /><Relationship Type="http://schemas.openxmlformats.org/officeDocument/2006/relationships/chart" Target="/ppt/slides/charts/chart4a.xml" Id="R048e86320cf34584" /><Relationship Type="http://schemas.openxmlformats.org/officeDocument/2006/relationships/chart" Target="/ppt/slides/charts/chart4b.xml" Id="R6f1d098933d54872" /><Relationship Type="http://schemas.openxmlformats.org/officeDocument/2006/relationships/chart" Target="/ppt/slides/charts/chart4c.xml" Id="R256d77e2874c423b" /><Relationship Type="http://schemas.openxmlformats.org/officeDocument/2006/relationships/chart" Target="/ppt/slides/charts/chart4d.xml" Id="R8e68cbe1deae45f4" /><Relationship Type="http://schemas.openxmlformats.org/officeDocument/2006/relationships/chart" Target="/ppt/slides/charts/chart4e.xml" Id="Rb55eddd8731c4076" /><Relationship Type="http://schemas.openxmlformats.org/officeDocument/2006/relationships/chart" Target="/ppt/slides/charts/chart4f.xml" Id="R5690d7ef6b064bea" /><Relationship Type="http://schemas.openxmlformats.org/officeDocument/2006/relationships/chart" Target="/ppt/slides/charts/chart50.xml" Id="R92fff817c9c64519" /><Relationship Type="http://schemas.openxmlformats.org/officeDocument/2006/relationships/chart" Target="/ppt/slides/charts/chart51.xml" Id="R4c5b2568ffbb4d68" /></Relationships>
</file>

<file path=ppt/slides/_rels/slide2e.xml.rels>&#65279;<?xml version="1.0" encoding="utf-8"?><Relationships xmlns="http://schemas.openxmlformats.org/package/2006/relationships"><Relationship Type="http://schemas.openxmlformats.org/officeDocument/2006/relationships/image" Target="/ppt/media/imagec.bin" Id="Rebfc84d3a97942b1" /><Relationship Type="http://schemas.openxmlformats.org/officeDocument/2006/relationships/slideLayout" Target="/ppt/slideLayouts/slideLayoutc.xml" Id="Rd1d6481d91634f29" /></Relationships>
</file>

<file path=ppt/slides/_rels/slide2f.xml.rels>&#65279;<?xml version="1.0" encoding="utf-8"?><Relationships xmlns="http://schemas.openxmlformats.org/package/2006/relationships"><Relationship Type="http://schemas.openxmlformats.org/officeDocument/2006/relationships/image" Target="/ppt/media/imagec.bin" Id="Rf48085dc98d14bbf" /><Relationship Type="http://schemas.openxmlformats.org/officeDocument/2006/relationships/slideLayout" Target="/ppt/slideLayouts/slideLayoutc.xml" Id="R13829249f1714587" /></Relationships>
</file>

<file path=ppt/slides/_rels/slide30.xml.rels>&#65279;<?xml version="1.0" encoding="utf-8"?><Relationships xmlns="http://schemas.openxmlformats.org/package/2006/relationships"><Relationship Type="http://schemas.openxmlformats.org/officeDocument/2006/relationships/image" Target="/ppt/media/imagec.bin" Id="Re4d92df91bf5460a" /><Relationship Type="http://schemas.openxmlformats.org/officeDocument/2006/relationships/slideLayout" Target="/ppt/slideLayouts/slideLayoutc.xml" Id="R76bca10609d84793" /><Relationship Type="http://schemas.openxmlformats.org/officeDocument/2006/relationships/chart" Target="/ppt/slides/charts/chart52.xml" Id="Rf309e605a8f0456a" /><Relationship Type="http://schemas.openxmlformats.org/officeDocument/2006/relationships/chart" Target="/ppt/slides/charts/chart53.xml" Id="R5e3556201fdb4fdd" /></Relationships>
</file>

<file path=ppt/slides/_rels/slide31.xml.rels>&#65279;<?xml version="1.0" encoding="utf-8"?><Relationships xmlns="http://schemas.openxmlformats.org/package/2006/relationships"><Relationship Type="http://schemas.openxmlformats.org/officeDocument/2006/relationships/image" Target="/ppt/media/imagec.bin" Id="R71cd43a7f63e49e1" /><Relationship Type="http://schemas.openxmlformats.org/officeDocument/2006/relationships/slideLayout" Target="/ppt/slideLayouts/slideLayoutc.xml" Id="R98c5c60a71f54d7a" /></Relationships>
</file>

<file path=ppt/slides/_rels/slide32.xml.rels>&#65279;<?xml version="1.0" encoding="utf-8"?><Relationships xmlns="http://schemas.openxmlformats.org/package/2006/relationships"><Relationship Type="http://schemas.openxmlformats.org/officeDocument/2006/relationships/image" Target="/ppt/media/imagec.bin" Id="R45b3a9333e314663" /><Relationship Type="http://schemas.openxmlformats.org/officeDocument/2006/relationships/slideLayout" Target="/ppt/slideLayouts/slideLayoutc.xml" Id="R50db050c898a4e1d" /><Relationship Type="http://schemas.openxmlformats.org/officeDocument/2006/relationships/chart" Target="/ppt/slides/charts/chart54.xml" Id="R520d34e0cd364a10" /><Relationship Type="http://schemas.openxmlformats.org/officeDocument/2006/relationships/chart" Target="/ppt/slides/charts/chart55.xml" Id="R2a4f04e2b1ab4184" /><Relationship Type="http://schemas.openxmlformats.org/officeDocument/2006/relationships/chart" Target="/ppt/slides/charts/chart56.xml" Id="R67e58efd0a374edf" /><Relationship Type="http://schemas.openxmlformats.org/officeDocument/2006/relationships/chart" Target="/ppt/slides/charts/chart57.xml" Id="R22f569cf4b194c3d" /><Relationship Type="http://schemas.openxmlformats.org/officeDocument/2006/relationships/chart" Target="/ppt/slides/charts/chart58.xml" Id="R51d338561aa94cc1" /></Relationships>
</file>

<file path=ppt/slides/_rels/slide33.xml.rels>&#65279;<?xml version="1.0" encoding="utf-8"?><Relationships xmlns="http://schemas.openxmlformats.org/package/2006/relationships"><Relationship Type="http://schemas.openxmlformats.org/officeDocument/2006/relationships/image" Target="/ppt/media/imagec.bin" Id="Re6ef184c39c24f73" /><Relationship Type="http://schemas.openxmlformats.org/officeDocument/2006/relationships/slideLayout" Target="/ppt/slideLayouts/slideLayoutc.xml" Id="R9bf9b318c26040d1" /></Relationships>
</file>

<file path=ppt/slides/_rels/slide34.xml.rels>&#65279;<?xml version="1.0" encoding="utf-8"?><Relationships xmlns="http://schemas.openxmlformats.org/package/2006/relationships"><Relationship Type="http://schemas.openxmlformats.org/officeDocument/2006/relationships/image" Target="/ppt/media/imagec.bin" Id="R125b32d8331444e6" /><Relationship Type="http://schemas.openxmlformats.org/officeDocument/2006/relationships/slideLayout" Target="/ppt/slideLayouts/slideLayoutc.xml" Id="R5241b5be1e034a22" /><Relationship Type="http://schemas.openxmlformats.org/officeDocument/2006/relationships/chart" Target="/ppt/slides/charts/chart59.xml" Id="Rf3853437343542d2" /><Relationship Type="http://schemas.openxmlformats.org/officeDocument/2006/relationships/chart" Target="/ppt/slides/charts/chart5a.xml" Id="R30fdee6d442f423f" /></Relationships>
</file>

<file path=ppt/slides/_rels/slide35.xml.rels>&#65279;<?xml version="1.0" encoding="utf-8"?><Relationships xmlns="http://schemas.openxmlformats.org/package/2006/relationships"><Relationship Type="http://schemas.openxmlformats.org/officeDocument/2006/relationships/image" Target="/ppt/media/imagec.bin" Id="R9acfb63e5e584694" /><Relationship Type="http://schemas.openxmlformats.org/officeDocument/2006/relationships/slideLayout" Target="/ppt/slideLayouts/slideLayoutc.xml" Id="Rf2d8fee62352408e" /></Relationships>
</file>

<file path=ppt/slides/_rels/slide36.xml.rels>&#65279;<?xml version="1.0" encoding="utf-8"?><Relationships xmlns="http://schemas.openxmlformats.org/package/2006/relationships"><Relationship Type="http://schemas.openxmlformats.org/officeDocument/2006/relationships/image" Target="/ppt/media/imagec.bin" Id="Ra948874ddf6f4471" /><Relationship Type="http://schemas.openxmlformats.org/officeDocument/2006/relationships/slideLayout" Target="/ppt/slideLayouts/slideLayoutc.xml" Id="Re604802276c04c7a" /><Relationship Type="http://schemas.openxmlformats.org/officeDocument/2006/relationships/chart" Target="/ppt/slides/charts/chart5b.xml" Id="R27fe0eea65454e9e" /></Relationships>
</file>

<file path=ppt/slides/_rels/slide37.xml.rels>&#65279;<?xml version="1.0" encoding="utf-8"?><Relationships xmlns="http://schemas.openxmlformats.org/package/2006/relationships"><Relationship Type="http://schemas.openxmlformats.org/officeDocument/2006/relationships/image" Target="/ppt/media/imagec.bin" Id="R716474c972754322" /><Relationship Type="http://schemas.openxmlformats.org/officeDocument/2006/relationships/slideLayout" Target="/ppt/slideLayouts/slideLayoutc.xml" Id="R50222dabc33d4e3f" /><Relationship Type="http://schemas.openxmlformats.org/officeDocument/2006/relationships/chart" Target="/ppt/slides/charts/chart5c.xml" Id="R8cec1089f0634d7f" /></Relationships>
</file>

<file path=ppt/slides/_rels/slide38.xml.rels>&#65279;<?xml version="1.0" encoding="utf-8"?><Relationships xmlns="http://schemas.openxmlformats.org/package/2006/relationships"><Relationship Type="http://schemas.openxmlformats.org/officeDocument/2006/relationships/image" Target="/ppt/media/imagec.bin" Id="R2673fa2a49b943ed" /><Relationship Type="http://schemas.openxmlformats.org/officeDocument/2006/relationships/slideLayout" Target="/ppt/slideLayouts/slideLayoutc.xml" Id="R86be7da8913d46e5" /><Relationship Type="http://schemas.openxmlformats.org/officeDocument/2006/relationships/chart" Target="/ppt/slides/charts/chart5d.xml" Id="R3bb604d386c54a08" /></Relationships>
</file>

<file path=ppt/slides/_rels/slide39.xml.rels>&#65279;<?xml version="1.0" encoding="utf-8"?><Relationships xmlns="http://schemas.openxmlformats.org/package/2006/relationships"><Relationship Type="http://schemas.openxmlformats.org/officeDocument/2006/relationships/image" Target="/ppt/media/imagec.bin" Id="R0fc5f64f24534bf4" /><Relationship Type="http://schemas.openxmlformats.org/officeDocument/2006/relationships/slideLayout" Target="/ppt/slideLayouts/slideLayoutc.xml" Id="Rb4d56b89204b4201" /><Relationship Type="http://schemas.openxmlformats.org/officeDocument/2006/relationships/chart" Target="/ppt/slides/charts/chart5e.xml" Id="Ra1e4e33c04f54e66" /></Relationships>
</file>

<file path=ppt/slides/_rels/slide3a.xml.rels>&#65279;<?xml version="1.0" encoding="utf-8"?><Relationships xmlns="http://schemas.openxmlformats.org/package/2006/relationships"><Relationship Type="http://schemas.openxmlformats.org/officeDocument/2006/relationships/image" Target="/ppt/media/imagec.bin" Id="R6948ad494d714fbd" /><Relationship Type="http://schemas.openxmlformats.org/officeDocument/2006/relationships/slideLayout" Target="/ppt/slideLayouts/slideLayoutc.xml" Id="Rd108c705d37149ae" /><Relationship Type="http://schemas.openxmlformats.org/officeDocument/2006/relationships/chart" Target="/ppt/slides/charts/chart5f.xml" Id="R675e3a3d6e174a79" /></Relationships>
</file>

<file path=ppt/slides/_rels/slide3b.xml.rels>&#65279;<?xml version="1.0" encoding="utf-8"?><Relationships xmlns="http://schemas.openxmlformats.org/package/2006/relationships"><Relationship Type="http://schemas.openxmlformats.org/officeDocument/2006/relationships/image" Target="/ppt/media/imagec.bin" Id="Rd05c674db38f45fe" /><Relationship Type="http://schemas.openxmlformats.org/officeDocument/2006/relationships/slideLayout" Target="/ppt/slideLayouts/slideLayoutc.xml" Id="R4f35b4b27def42c6" /><Relationship Type="http://schemas.openxmlformats.org/officeDocument/2006/relationships/chart" Target="/ppt/slides/charts/chart60.xml" Id="Rf4eb1b784e0b48b5" /></Relationships>
</file>

<file path=ppt/slides/_rels/slide3c.xml.rels>&#65279;<?xml version="1.0" encoding="utf-8"?><Relationships xmlns="http://schemas.openxmlformats.org/package/2006/relationships"><Relationship Type="http://schemas.openxmlformats.org/officeDocument/2006/relationships/image" Target="/ppt/media/imagec.bin" Id="Rcadb39e7f6ee4378" /><Relationship Type="http://schemas.openxmlformats.org/officeDocument/2006/relationships/slideLayout" Target="/ppt/slideLayouts/slideLayoutc.xml" Id="Rb96e9987fb224075" /><Relationship Type="http://schemas.openxmlformats.org/officeDocument/2006/relationships/chart" Target="/ppt/slides/charts/chart61.xml" Id="R57ad13a89d9a479e" /></Relationships>
</file>

<file path=ppt/slides/_rels/slide3d.xml.rels>&#65279;<?xml version="1.0" encoding="utf-8"?><Relationships xmlns="http://schemas.openxmlformats.org/package/2006/relationships"><Relationship Type="http://schemas.openxmlformats.org/officeDocument/2006/relationships/image" Target="/ppt/media/imagec.bin" Id="R7402007b26584eef" /><Relationship Type="http://schemas.openxmlformats.org/officeDocument/2006/relationships/slideLayout" Target="/ppt/slideLayouts/slideLayoutc.xml" Id="R06f2376364564085" /><Relationship Type="http://schemas.openxmlformats.org/officeDocument/2006/relationships/chart" Target="/ppt/slides/charts/chart62.xml" Id="R7c3c7f419bdf45bd" /></Relationships>
</file>

<file path=ppt/slides/_rels/slide3e.xml.rels>&#65279;<?xml version="1.0" encoding="utf-8"?><Relationships xmlns="http://schemas.openxmlformats.org/package/2006/relationships"><Relationship Type="http://schemas.openxmlformats.org/officeDocument/2006/relationships/image" Target="/ppt/media/imagec.bin" Id="Reeba3e4430bb4b09" /><Relationship Type="http://schemas.openxmlformats.org/officeDocument/2006/relationships/slideLayout" Target="/ppt/slideLayouts/slideLayoutc.xml" Id="Rb0d597e38b5e4ba0"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2018</c:v>
              </c:pt>
              <c:pt idx="1">
                <c:v>2019</c:v>
              </c:pt>
              <c:pt idx="2">
                <c:v>2020</c:v>
              </c:pt>
            </c:strLit>
          </c:cat>
          <c:val>
            <c:numLit>
              <c:formatCode>General</c:formatCode>
              <c:ptCount val="3"/>
              <c:pt idx="0">
                <c:v>0.142857</c:v>
              </c:pt>
              <c:pt idx="1">
                <c:v>0.500000</c:v>
              </c:pt>
              <c:pt idx="2">
                <c:v>0.357143</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0.428571</c:v>
              </c:pt>
              <c:pt idx="1">
                <c:v>0.571429</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Kvinna</c:v>
              </c:pt>
              <c:pt idx="1">
                <c:v>Man</c:v>
              </c:pt>
            </c:strLit>
          </c:cat>
          <c:val>
            <c:numLit>
              <c:formatCode>General</c:formatCode>
              <c:ptCount val="2"/>
              <c:pt idx="0">
                <c:v>0.500000</c:v>
              </c:pt>
              <c:pt idx="1">
                <c:v>0.500000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Centrum 2</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4.345860</c:v>
              </c:pt>
              <c:pt idx="1">
                <c:v>3.962752</c:v>
              </c:pt>
              <c:pt idx="2">
                <c:v>4.203768</c:v>
              </c:pt>
              <c:pt idx="3">
                <c:v>4.241253</c:v>
              </c:pt>
              <c:pt idx="4">
                <c:v>4.211092</c:v>
              </c:pt>
              <c:pt idx="5">
                <c:v>4.198263</c:v>
              </c:pt>
            </c:numLit>
          </c:val>
        </c:ser>
        <c:ser>
          <c:idx val="3"/>
          <c:order val="3"/>
          <c:tx>
            <c:v>Styrmansgatan 21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3.601399</c:v>
              </c:pt>
              <c:pt idx="1">
                <c:v>3.494505</c:v>
              </c:pt>
              <c:pt idx="2">
                <c:v>3.470968</c:v>
              </c:pt>
              <c:pt idx="3">
                <c:v>3.850000</c:v>
              </c:pt>
              <c:pt idx="4">
                <c:v>3.465517</c:v>
              </c:pt>
              <c:pt idx="5">
                <c:v>3.404255</c:v>
              </c:pt>
            </c:numLit>
          </c:val>
        </c:ser>
        <c:ser>
          <c:idx val="4"/>
          <c:order val="4"/>
          <c:tx>
            <c:v>Bladet</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3.764706</c:v>
              </c:pt>
              <c:pt idx="1">
                <c:v>3.472727</c:v>
              </c:pt>
              <c:pt idx="2">
                <c:v>3.608247</c:v>
              </c:pt>
              <c:pt idx="3">
                <c:v>3.760000</c:v>
              </c:pt>
              <c:pt idx="4">
                <c:v>3.428571</c:v>
              </c:pt>
              <c:pt idx="5">
                <c:v>3.214286</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0.928571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0.071429</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0.785714</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0.714286</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0.214286</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0.500000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0.357143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0.571429</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0.071429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0.357143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0.642857</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0.357143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0.285714</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0.428571</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0.214286</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0.428571</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0.071429</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0.285714</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0.071429</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0.214286</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0.428571</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0.214286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0.357143</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0.357143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0.285714</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0.214286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0.214286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0.285714</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0.214286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0.071429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0.357143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0.214286</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0.214286</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0.071429</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0.071429</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0.071429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0.142857</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0.142857</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0.571429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0.214286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0.357143</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0.071429</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0.285714</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0.214286</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0.285714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0.214286</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0.285714</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0.357143</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0.071429</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0.214286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0.428571</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0.428571</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0.142857</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Förskolan ger det stöd som mitt barn behöver</c:v>
              </c:pt>
              <c:pt idx="4">
                <c:v>Mitt barn känner den personal som möter dem på förskolan</c:v>
              </c:pt>
            </c:strLit>
          </c:cat>
          <c:val>
            <c:numLit>
              <c:formatCode>General</c:formatCode>
              <c:ptCount val="5"/>
              <c:pt idx="0">
                <c:v>0.857143</c:v>
              </c:pt>
              <c:pt idx="1">
                <c:v>0.642857</c:v>
              </c:pt>
              <c:pt idx="2">
                <c:v>0.642857</c:v>
              </c:pt>
              <c:pt idx="3">
                <c:v>0.571429</c:v>
              </c:pt>
              <c:pt idx="4">
                <c:v>0.500000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0.928571</c:v>
              </c:pt>
              <c:pt idx="1">
                <c:v>0.714286</c:v>
              </c:pt>
              <c:pt idx="2">
                <c:v>0.642857</c:v>
              </c:pt>
              <c:pt idx="3">
                <c:v>0.571429</c:v>
              </c:pt>
              <c:pt idx="4">
                <c:v>0.428571</c:v>
              </c:pt>
              <c:pt idx="5">
                <c:v>0.285714</c:v>
              </c:pt>
              <c:pt idx="6">
                <c:v>0.642857</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0.875000</c:v>
              </c:pt>
              <c:pt idx="1">
                <c:v>0.875000</c:v>
              </c:pt>
              <c:pt idx="2">
                <c:v>0.750000</c:v>
              </c:pt>
              <c:pt idx="3">
                <c:v>0.625000</c:v>
              </c:pt>
              <c:pt idx="4">
                <c:v>0.375000</c:v>
              </c:pt>
              <c:pt idx="5">
                <c:v>0.375000</c:v>
              </c:pt>
              <c:pt idx="6">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0.571429</c:v>
              </c:pt>
              <c:pt idx="1">
                <c:v>0.428571</c:v>
              </c:pt>
              <c:pt idx="2">
                <c:v>0.642857</c:v>
              </c:pt>
              <c:pt idx="3">
                <c:v>0.500000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0.625000</c:v>
              </c:pt>
              <c:pt idx="1">
                <c:v>0.500000</c:v>
              </c:pt>
              <c:pt idx="2">
                <c:v>0.625000</c:v>
              </c:pt>
              <c:pt idx="3">
                <c:v>0.500000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0.571429</c:v>
              </c:pt>
              <c:pt idx="1">
                <c:v>0.785714</c:v>
              </c:pt>
              <c:pt idx="2">
                <c:v>0.642857</c:v>
              </c:pt>
              <c:pt idx="3">
                <c:v>0.714286</c:v>
              </c:pt>
              <c:pt idx="4">
                <c:v>0.642857</c:v>
              </c:pt>
              <c:pt idx="5">
                <c:v>0.642857</c:v>
              </c:pt>
              <c:pt idx="6">
                <c:v>0.428571</c:v>
              </c:pt>
              <c:pt idx="7">
                <c:v>0.214286</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0.500000</c:v>
              </c:pt>
              <c:pt idx="1">
                <c:v>0.875000</c:v>
              </c:pt>
              <c:pt idx="2">
                <c:v>0.625000</c:v>
              </c:pt>
              <c:pt idx="3">
                <c:v>0.625000</c:v>
              </c:pt>
              <c:pt idx="4">
                <c:v>0.500000</c:v>
              </c:pt>
              <c:pt idx="5">
                <c:v>0.500000</c:v>
              </c:pt>
              <c:pt idx="6">
                <c:v>0.500000</c:v>
              </c:pt>
              <c:pt idx="7">
                <c:v>0.375000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0.714286</c:v>
              </c:pt>
              <c:pt idx="1">
                <c:v>0.500000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0.750000</c:v>
              </c:pt>
              <c:pt idx="1">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0.714286</c:v>
              </c:pt>
              <c:pt idx="1">
                <c:v>0.571429</c:v>
              </c:pt>
              <c:pt idx="2">
                <c:v>0.571429</c:v>
              </c:pt>
              <c:pt idx="3">
                <c:v>0.642857</c:v>
              </c:pt>
              <c:pt idx="4">
                <c:v>0.500000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0.750000</c:v>
              </c:pt>
              <c:pt idx="1">
                <c:v>0.625000</c:v>
              </c:pt>
              <c:pt idx="2">
                <c:v>0.625000</c:v>
              </c:pt>
              <c:pt idx="3">
                <c:v>0.625000</c:v>
              </c:pt>
              <c:pt idx="4">
                <c:v>0.625000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0.571429</c:v>
              </c:pt>
              <c:pt idx="1">
                <c:v>0.285714</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0.625000</c:v>
              </c:pt>
              <c:pt idx="1">
                <c:v>0.500000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Bladet</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50575c8f0b234d30">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bcc1efbfe2a466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352f979c8e98406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Bladet</a:t>
            </a:r>
            <a:r>
              <a:rPr lang="sv-SE" sz="900" dirty="0"/>
              <a:t> och bygger på svar från </a:t>
            </a:r>
            <a:r>
              <a:rPr lang="sv-SE" sz="900" dirty="0"/>
              <a:t>14</a:t>
            </a:r>
            <a:r>
              <a:rPr lang="sv-SE" sz="900" dirty="0"/>
              <a:t> vårdnadshavare av </a:t>
            </a:r>
            <a:r>
              <a:rPr lang="sv-SE" sz="900" dirty="0"/>
              <a:t>21</a:t>
            </a:r>
            <a:r>
              <a:rPr lang="sv-SE" sz="900" dirty="0"/>
              <a:t> vilket ger en svarsfrekvens om </a:t>
            </a:r>
            <a:r>
              <a:rPr lang="sv-SE" sz="900" dirty="0"/>
              <a:t>67%</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66fa22523c834e12"/>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46940fa0c6434fd5"/>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decfd1864b38421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b8d5f9f519f408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bbce5354f2ba433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93b5e1f4f1d4f9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93%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79%</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71%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e8e458883a68469f"/>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d4c3aa9880844692"/>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0ad00bd59b04e7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08a120007a1407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36%</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36%</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36%</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…utvecklingssamtalet ger mig möjlighet till en god dialog kring mitt barns trivsel, utveckling och lärande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känner mig välkommen att ställa frågor och komma med synpunkter</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996dd0c357c0433b"/>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455221387cf6414a"/>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8f5c113f8b60480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aec4b3039eb47e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43%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21%</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21%</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…förståelse för hur egna handlingar kan påverka miljön och bidra till en hållbar utveckling</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c1e2185c05e64886"/>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10d311c3b4cf47fa"/>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8d031addd964b7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5623ea724d44dd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3f0f0ee7cc234294"/>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950df43ec2e54ae9"/>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f7a443231d4849c2"/>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2c3bf0767de64d16"/>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7d78e90a112b49d2"/>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e611831da0b44de0"/>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ad3d00b01ab84cc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e3a0da02d3f40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9b7cac3ba924fa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Bladet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Bladet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d69bc46432541a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Bladet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Bladet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34074c6b9dae4074"/>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6a994b52af65481b"/>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5ccf87c8da1d4977"/>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e2096269dd21478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87206a2f3b14a9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e39f63ab4374a1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Bladet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Bladet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3.91</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2.67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048e86320cf34584"/>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6f1d098933d54872"/>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256d77e2874c423b"/>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8e68cbe1deae45f4"/>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b55eddd8731c4076"/>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5690d7ef6b064bea"/>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92fff817c9c64519"/>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4c5b2568ffbb4d6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fab59774d464cb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bfc84d3a97942b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Bladet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Bladet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48085dc98d14bb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Bladet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Bladet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2.80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2.67</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f309e605a8f0456a"/>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5e3556201fdb4fd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4d92df91bf5460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1cd43a7f63e49e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Bladet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Bladet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3.64</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520d34e0cd364a10"/>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2a4f04e2b1ab4184"/>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67e58efd0a374edf"/>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22f569cf4b194c3d"/>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51d338561aa94cc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5b3a9333e31466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6ef184c39c24f7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Bladet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Bladet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3.73</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f3853437343542d2"/>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30fdee6d442f423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25b32d8331444e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cfb63e5e58469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Bladet</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Centrum 2</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Styrmansgatan 21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Bladet</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3.42</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3.18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27fe0eea65454e9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948874ddf6f447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8cec1089f0634d7f"/>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16474c97275432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bb604d386c54a0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73fa2a49b943e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a1e4e33c04f54e6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fc5f64f24534bf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75e3a3d6e174a7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948ad494d714fb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f4eb1b784e0b48b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05c674db38f45f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7ad13a89d9a479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adb39e7f6ee437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c3c7f419bdf45b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402007b26584ee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Bladet</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3.21</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Bladet</a:t>
            </a:r>
            <a:r>
              <a:rPr lang="sv-SE" sz="1000" dirty="0">
                <a:latin typeface="Consolas" panose="020B0609020204030204" pitchFamily="49" charset="0"/>
              </a:rPr>
              <a:t> | Svarsfrekvens </a:t>
            </a:r>
            <a:r>
              <a:rPr lang="sv-SE" sz="1000" dirty="0">
                <a:latin typeface="Consolas" panose="020B0609020204030204" pitchFamily="49" charset="0"/>
              </a:rPr>
              <a:t>67%</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eba3e4430bb4b0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72DFAE3-F4D7-4BE0-A308-4DC549968E4F}"/>
</file>

<file path=customXml/itemProps2.xml><?xml version="1.0" encoding="utf-8"?>
<ds:datastoreItem xmlns:ds="http://schemas.openxmlformats.org/officeDocument/2006/customXml" ds:itemID="{15A63DC8-339C-46D0-9E23-0B851B0EF1C4}"/>
</file>

<file path=customXml/itemProps3.xml><?xml version="1.0" encoding="utf-8"?>
<ds:datastoreItem xmlns:ds="http://schemas.openxmlformats.org/officeDocument/2006/customXml" ds:itemID="{94922876-DBA5-4F69-A637-33B0BC0E37E9}"/>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2024-03-25T14:10:52Z</dcterms:created>
  <dcterms:modified xsi:type="dcterms:W3CDTF">2024-03-25T14:10:52Z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